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86" r:id="rId5"/>
    <p:sldId id="288" r:id="rId6"/>
    <p:sldId id="290" r:id="rId7"/>
    <p:sldId id="299" r:id="rId8"/>
    <p:sldId id="300" r:id="rId9"/>
    <p:sldId id="301" r:id="rId10"/>
    <p:sldId id="302" r:id="rId11"/>
    <p:sldId id="291" r:id="rId12"/>
    <p:sldId id="303" r:id="rId13"/>
    <p:sldId id="305" r:id="rId14"/>
    <p:sldId id="306" r:id="rId15"/>
    <p:sldId id="307" r:id="rId16"/>
    <p:sldId id="308" r:id="rId17"/>
    <p:sldId id="309" r:id="rId18"/>
    <p:sldId id="292" r:id="rId19"/>
    <p:sldId id="313" r:id="rId20"/>
    <p:sldId id="310" r:id="rId21"/>
    <p:sldId id="311" r:id="rId22"/>
    <p:sldId id="312" r:id="rId23"/>
    <p:sldId id="294" r:id="rId24"/>
    <p:sldId id="314" r:id="rId25"/>
    <p:sldId id="315" r:id="rId26"/>
    <p:sldId id="295" r:id="rId27"/>
    <p:sldId id="296" r:id="rId28"/>
    <p:sldId id="297" r:id="rId29"/>
    <p:sldId id="298" r:id="rId30"/>
    <p:sldId id="31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498"/>
    <a:srgbClr val="002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>
        <p:scale>
          <a:sx n="75" d="100"/>
          <a:sy n="75" d="100"/>
        </p:scale>
        <p:origin x="-1338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48A99-EFEB-44D7-AAE1-F8B42A05CDFB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1D90074-35F3-4A2A-8F03-5FA0B34A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931986-2D54-4514-8160-A3CEFC63DCC8}" type="datetimeFigureOut">
              <a:rPr lang="en-US" smtClean="0"/>
              <a:pPr/>
              <a:t>9/19/2019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AFED2E-33A3-4EAE-9D63-3363412FA55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9\škola gitare\školski_fotić\glazbena_škola_2019\prezentacija\IMG_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457" y="0"/>
            <a:ext cx="10287825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8900" y="5422900"/>
            <a:ext cx="8534400" cy="1600200"/>
          </a:xfrm>
        </p:spPr>
        <p:txBody>
          <a:bodyPr>
            <a:normAutofit fontScale="92500" lnSpcReduction="10000"/>
          </a:bodyPr>
          <a:lstStyle/>
          <a:p>
            <a:r>
              <a:rPr lang="hr-HR" sz="5400" b="1" dirty="0" smtClean="0">
                <a:ln w="18000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+mj-lt"/>
              </a:rPr>
              <a:t>MULTIMEDIJALNA E-RAZGLEDNICA</a:t>
            </a:r>
            <a:endParaRPr lang="en-US" sz="5400" b="1" dirty="0">
              <a:ln w="18000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152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19\škola gitare\školski_fotić\glazbena_škola_2019\prezentacija\IMG_6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590" y="315310"/>
            <a:ext cx="2399161" cy="3598917"/>
          </a:xfrm>
          <a:prstGeom prst="rect">
            <a:avLst/>
          </a:prstGeom>
          <a:noFill/>
        </p:spPr>
      </p:pic>
      <p:pic>
        <p:nvPicPr>
          <p:cNvPr id="7171" name="Picture 3" descr="F:\2019\škola gitare\školski_fotić\glazbena_škola_2019\prezentacija\IMG_6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5430" y="1387365"/>
            <a:ext cx="3058362" cy="4587766"/>
          </a:xfrm>
          <a:prstGeom prst="rect">
            <a:avLst/>
          </a:prstGeom>
          <a:noFill/>
        </p:spPr>
      </p:pic>
      <p:pic>
        <p:nvPicPr>
          <p:cNvPr id="7172" name="Picture 4" descr="F:\2019\škola gitare\školski_fotić\glazbena_škola_2019\prezentacija\IMG_9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9666" y="2628590"/>
            <a:ext cx="5076003" cy="40167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dirty="0" smtClean="0"/>
              <a:t>U 11 sati početak Završnog koncerta na </a:t>
            </a:r>
            <a:r>
              <a:rPr lang="hr-HR" sz="3200" dirty="0" err="1" smtClean="0"/>
              <a:t>Šetlištu</a:t>
            </a:r>
            <a:r>
              <a:rPr lang="hr-HR" sz="3200" dirty="0" smtClean="0"/>
              <a:t> </a:t>
            </a:r>
            <a:r>
              <a:rPr lang="hr-HR" sz="3200" dirty="0" err="1" smtClean="0"/>
              <a:t>dr</a:t>
            </a:r>
            <a:r>
              <a:rPr lang="hr-HR" sz="3200" dirty="0" smtClean="0"/>
              <a:t>. Franjo Tuđman u Karlovcu</a:t>
            </a:r>
            <a:endParaRPr lang="hr-HR" sz="3200" dirty="0"/>
          </a:p>
        </p:txBody>
      </p:sp>
      <p:pic>
        <p:nvPicPr>
          <p:cNvPr id="8194" name="Picture 2" descr="F:\2019\škola gitare\školski_fotić\glazbena_škola_2019\prezentacija\IMG_3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586" y="1961711"/>
            <a:ext cx="6801070" cy="453368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2019\škola gitare\školski_fotić\glazbena_škola_2019\prezentacija\IMG_3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457" y="0"/>
            <a:ext cx="1028782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2019\škola gitare\školski_fotić\glazbena_škola_2019\prezentacija\IMG_3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467" y="-1"/>
            <a:ext cx="10325011" cy="68827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2019\škola gitare\školski_fotić\glazbena_škola_2019\prezentacija\IMG_3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779" y="252247"/>
            <a:ext cx="4932377" cy="3287987"/>
          </a:xfrm>
          <a:prstGeom prst="rect">
            <a:avLst/>
          </a:prstGeom>
          <a:noFill/>
        </p:spPr>
      </p:pic>
      <p:pic>
        <p:nvPicPr>
          <p:cNvPr id="12291" name="Picture 3" descr="F:\2019\škola gitare\školski_fotić\glazbena_škola_2019\prezentacija\IMG_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9079" y="551793"/>
            <a:ext cx="3823779" cy="57361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2019\škola gitare\školski_fotić\glazbena_škola_2019\prezentacija\IMG_6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979" y="126128"/>
            <a:ext cx="4414838" cy="6622580"/>
          </a:xfrm>
          <a:prstGeom prst="rect">
            <a:avLst/>
          </a:prstGeom>
          <a:noFill/>
        </p:spPr>
      </p:pic>
      <p:pic>
        <p:nvPicPr>
          <p:cNvPr id="13315" name="Picture 3" descr="F:\2019\škola gitare\školski_fotić\glazbena_škola_2019\prezentacija\IMG_62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5800" y="247704"/>
            <a:ext cx="4259512" cy="63895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2019\škola gitare\školski_fotić\glazbena_škola_2019\prezentacija\IMG_6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303" y="411452"/>
            <a:ext cx="9348952" cy="623233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2019\škola gitare\školski_fotić\glazbena_škola_2019\prezentacija\IMG_6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005" y="29069"/>
            <a:ext cx="10219748" cy="68131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14:30 </a:t>
            </a:r>
            <a:r>
              <a:rPr lang="hr-HR" sz="3200" dirty="0" smtClean="0"/>
              <a:t>odlazak </a:t>
            </a:r>
            <a:r>
              <a:rPr lang="hr-HR" sz="3200" dirty="0" smtClean="0"/>
              <a:t>na put u Punat , otok Krk </a:t>
            </a:r>
            <a:endParaRPr lang="hr-HR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60400" y="2171700"/>
            <a:ext cx="104013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800" dirty="0" smtClean="0">
                <a:latin typeface="+mj-lt"/>
              </a:rPr>
              <a:t>priprema za koncert, u 21,sat koncert na RIVI U PUNTU</a:t>
            </a:r>
          </a:p>
          <a:p>
            <a:pPr>
              <a:buFont typeface="Arial" pitchFamily="34" charset="0"/>
              <a:buChar char="•"/>
            </a:pPr>
            <a:endParaRPr lang="hr-HR" sz="28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hr-HR" sz="2800" dirty="0" smtClean="0">
                <a:latin typeface="+mj-lt"/>
              </a:rPr>
              <a:t>S</a:t>
            </a:r>
            <a:r>
              <a:rPr lang="hr-HR" sz="2800" dirty="0" smtClean="0">
                <a:latin typeface="+mj-lt"/>
              </a:rPr>
              <a:t>nimanje  </a:t>
            </a:r>
            <a:r>
              <a:rPr lang="hr-HR" sz="2800" dirty="0" smtClean="0">
                <a:latin typeface="+mj-lt"/>
              </a:rPr>
              <a:t>kamerama te prijenos live </a:t>
            </a:r>
            <a:r>
              <a:rPr lang="hr-HR" sz="2800" dirty="0" err="1" smtClean="0">
                <a:latin typeface="+mj-lt"/>
              </a:rPr>
              <a:t>streamom</a:t>
            </a:r>
            <a:r>
              <a:rPr lang="hr-HR" sz="2800" dirty="0" smtClean="0">
                <a:latin typeface="+mj-lt"/>
              </a:rPr>
              <a:t> na stranicama škola i grada Karlovca. Fotografiranje cjelokupnog atraktivnog događanja.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9\škola gitare\školski_fotić\glazbena_škola_2019\prezentacija\IMG_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099" y="152400"/>
            <a:ext cx="9829802" cy="655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9\škola gitare\školski_fotić\glazbena_škola_2019\prezentacija\IMG_3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0965" y="1042518"/>
            <a:ext cx="4514193" cy="3009220"/>
          </a:xfrm>
          <a:prstGeom prst="rect">
            <a:avLst/>
          </a:prstGeom>
          <a:noFill/>
        </p:spPr>
      </p:pic>
      <p:pic>
        <p:nvPicPr>
          <p:cNvPr id="1028" name="Picture 4" descr="F:\2019\škola gitare\školski_fotić\glazbena_škola_2019\prezentacija\IMG_6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450" y="551793"/>
            <a:ext cx="3985525" cy="5978579"/>
          </a:xfrm>
          <a:prstGeom prst="rect">
            <a:avLst/>
          </a:prstGeom>
          <a:noFill/>
        </p:spPr>
      </p:pic>
      <p:pic>
        <p:nvPicPr>
          <p:cNvPr id="1027" name="Picture 3" descr="F:\2019\škola gitare\školski_fotić\glazbena_škola_2019\prezentacija\IMG_9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5315" y="914402"/>
            <a:ext cx="3535654" cy="279783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30" name="Picture 6" descr="F:\2019\škola gitare\školski_fotić\glazbena_škola_2019\prezentacija\IMG_0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503" y="3610198"/>
            <a:ext cx="3702429" cy="2468286"/>
          </a:xfrm>
          <a:prstGeom prst="rect">
            <a:avLst/>
          </a:prstGeom>
          <a:noFill/>
        </p:spPr>
      </p:pic>
      <p:pic>
        <p:nvPicPr>
          <p:cNvPr id="1031" name="Picture 7" descr="F:\2019\škola gitare\školski_fotić\glazbena_škola_2019\prezentacija\IMG_3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76928" y="3932293"/>
            <a:ext cx="3868609" cy="2578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3189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2019\škola gitare\školski_fotić\glazbena_škola_2019\prezentacija\IMG_0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800" y="1239837"/>
            <a:ext cx="5400000" cy="3600000"/>
          </a:xfrm>
          <a:prstGeom prst="rect">
            <a:avLst/>
          </a:prstGeom>
          <a:noFill/>
        </p:spPr>
      </p:pic>
      <p:pic>
        <p:nvPicPr>
          <p:cNvPr id="2052" name="Picture 4" descr="F:\2019\škola gitare\školski_fotić\glazbena_škola_2019\prezentacija\IMG_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700" y="2349500"/>
            <a:ext cx="54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2019\škola gitare\školski_fotić\glazbena_škola_2019\prezentacija\IMG_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325" y="215899"/>
            <a:ext cx="9277350" cy="61848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2019\škola gitare\školski_fotić\glazbena_škola_2019\prezentacija\IMG_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6050" y="309034"/>
            <a:ext cx="9359900" cy="62399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7.7. </a:t>
            </a:r>
            <a:r>
              <a:rPr lang="hr-HR" sz="3600" dirty="0" smtClean="0"/>
              <a:t>odlazak </a:t>
            </a:r>
            <a:r>
              <a:rPr lang="hr-HR" sz="3600" dirty="0" smtClean="0"/>
              <a:t>u Ogulin, koncert u 18h</a:t>
            </a:r>
            <a:endParaRPr lang="hr-HR" sz="3600" dirty="0"/>
          </a:p>
        </p:txBody>
      </p:sp>
      <p:pic>
        <p:nvPicPr>
          <p:cNvPr id="4098" name="Picture 2" descr="F:\2019\škola gitare\školski_fotić\glazbena_škola_2019\prezentacija\IMG_3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17737"/>
            <a:ext cx="5400434" cy="3600000"/>
          </a:xfrm>
          <a:prstGeom prst="rect">
            <a:avLst/>
          </a:prstGeom>
          <a:noFill/>
        </p:spPr>
      </p:pic>
      <p:pic>
        <p:nvPicPr>
          <p:cNvPr id="4099" name="Picture 3" descr="F:\2019\škola gitare\školski_fotić\glazbena_škola_2019\prezentacija\IMG_0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1000" y="2217737"/>
            <a:ext cx="54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19\škola gitare\školski_fotić\glazbena_škola_2019\prezentacija\IMG_3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7350"/>
            <a:ext cx="9144000" cy="60833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19\škola gitare\školski_fotić\glazbena_škola_2019\prezentacija\IMG_0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12750"/>
            <a:ext cx="9144000" cy="603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>
                <a:latin typeface="+mj-lt"/>
              </a:rPr>
              <a:t>Sastanak partnera u projektu zbog završne analize projekta u Glazbenoj školi Karlovac. </a:t>
            </a:r>
          </a:p>
          <a:p>
            <a:r>
              <a:rPr lang="hr-HR" sz="2800" dirty="0" smtClean="0">
                <a:latin typeface="+mj-lt"/>
              </a:rPr>
              <a:t>Sastavljanje financijskog izvještaja o provedbi projekta potrebnog za Ministarstvo turizma.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800" dirty="0" smtClean="0">
                <a:latin typeface="+mj-lt"/>
              </a:rPr>
              <a:t>Sastanak učenika škola partnera s njihovim mentorima i odabir snimljenog audio vizualnog materijala za izradu </a:t>
            </a:r>
            <a:r>
              <a:rPr lang="hr-HR" sz="2800" dirty="0" err="1" smtClean="0">
                <a:latin typeface="+mj-lt"/>
              </a:rPr>
              <a:t>mutimedijalne</a:t>
            </a:r>
            <a:r>
              <a:rPr lang="hr-HR" sz="2800" dirty="0" smtClean="0">
                <a:latin typeface="+mj-lt"/>
              </a:rPr>
              <a:t> e- razglednice i FOTO E-ALBUMA</a:t>
            </a:r>
          </a:p>
          <a:p>
            <a:pPr>
              <a:buNone/>
            </a:pPr>
            <a:endParaRPr lang="hr-HR" sz="2800" dirty="0" smtClean="0">
              <a:latin typeface="+mj-lt"/>
            </a:endParaRPr>
          </a:p>
          <a:p>
            <a:r>
              <a:rPr lang="hr-HR" sz="2800" dirty="0" smtClean="0">
                <a:latin typeface="+mj-lt"/>
              </a:rPr>
              <a:t>Objava e-razglednice na web stranicama „e- pingvinu“  Glazbene škole </a:t>
            </a:r>
            <a:r>
              <a:rPr lang="hr-HR" sz="2800" dirty="0" smtClean="0">
                <a:latin typeface="+mj-lt"/>
              </a:rPr>
              <a:t>Karlovac,  </a:t>
            </a:r>
            <a:r>
              <a:rPr lang="hr-HR" sz="2800" dirty="0" smtClean="0">
                <a:latin typeface="+mj-lt"/>
              </a:rPr>
              <a:t>Mješovito industrijsko–obrtničke škole Karlovac i Obrtničko industrijske i graditeljske škole iz Zagreba, na učeničkoj televiziji TV MAJSTORI</a:t>
            </a:r>
          </a:p>
          <a:p>
            <a:r>
              <a:rPr lang="hr-HR" sz="2800" dirty="0" smtClean="0">
                <a:latin typeface="+mj-lt"/>
              </a:rPr>
              <a:t>Komunikacija sa svim dionicima turizma u Karlovcu i šire o preuzimanju e-razglednice na njihove stranice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latin typeface="+mj-lt"/>
              </a:rPr>
              <a:t>Poziv predstavnicima medija  u prostorije Glazbene škole Karlovac i prezentacija e- razglednice kao i objava fotografija na </a:t>
            </a:r>
            <a:r>
              <a:rPr lang="hr-HR" sz="2800" dirty="0" smtClean="0">
                <a:latin typeface="+mj-lt"/>
              </a:rPr>
              <a:t>„</a:t>
            </a:r>
            <a:r>
              <a:rPr lang="hr-HR" sz="2800" dirty="0" smtClean="0">
                <a:latin typeface="+mj-lt"/>
              </a:rPr>
              <a:t>e-</a:t>
            </a:r>
            <a:r>
              <a:rPr lang="hr-HR" sz="2800" dirty="0" smtClean="0">
                <a:latin typeface="+mj-lt"/>
              </a:rPr>
              <a:t>Pingvinu</a:t>
            </a:r>
            <a:r>
              <a:rPr lang="hr-HR" sz="2800" dirty="0" smtClean="0">
                <a:latin typeface="+mj-lt"/>
              </a:rPr>
              <a:t>“</a:t>
            </a:r>
          </a:p>
          <a:p>
            <a:pPr>
              <a:buNone/>
            </a:pPr>
            <a:endParaRPr lang="hr-HR" sz="2800" dirty="0" smtClean="0">
              <a:latin typeface="+mj-lt"/>
            </a:endParaRPr>
          </a:p>
          <a:p>
            <a:r>
              <a:rPr lang="hr-HR" sz="2800" dirty="0" smtClean="0">
                <a:latin typeface="+mj-lt"/>
              </a:rPr>
              <a:t>Traženje partnera za izradu aplikacije za </a:t>
            </a:r>
            <a:r>
              <a:rPr lang="hr-HR" sz="2800" dirty="0" smtClean="0">
                <a:latin typeface="+mj-lt"/>
              </a:rPr>
              <a:t>pametne </a:t>
            </a:r>
            <a:r>
              <a:rPr lang="hr-HR" sz="2800" dirty="0" smtClean="0">
                <a:latin typeface="+mj-lt"/>
              </a:rPr>
              <a:t>telefone</a:t>
            </a:r>
            <a:endParaRPr lang="hr-HR" sz="2800" dirty="0"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800" dirty="0" smtClean="0">
                <a:latin typeface="+mj-lt"/>
              </a:rPr>
              <a:t>Organiziranje radionica za učenike i nastavnike  u Glazbenoj školi Karlovac i  Mješovito industrijsko–obrtničke škole Karlovac u cilju prezentacije cijelog projekta.</a:t>
            </a:r>
          </a:p>
          <a:p>
            <a:pPr>
              <a:buNone/>
            </a:pPr>
            <a:endParaRPr lang="hr-HR" sz="2800" dirty="0" smtClean="0">
              <a:latin typeface="+mj-lt"/>
            </a:endParaRPr>
          </a:p>
          <a:p>
            <a:r>
              <a:rPr lang="hr-HR" sz="2800" dirty="0" smtClean="0">
                <a:latin typeface="+mj-lt"/>
              </a:rPr>
              <a:t>Projektom potaknuti motivaciju učenika za rad u turizmu i podići razinu svijesti kod učenika i nastavnika o turizmu kao </a:t>
            </a:r>
            <a:r>
              <a:rPr lang="hr-HR" sz="2800" dirty="0" err="1" smtClean="0">
                <a:latin typeface="+mj-lt"/>
              </a:rPr>
              <a:t>multisektorskom</a:t>
            </a:r>
            <a:r>
              <a:rPr lang="hr-HR" sz="2800" dirty="0" smtClean="0">
                <a:latin typeface="+mj-lt"/>
              </a:rPr>
              <a:t> resoru. Potaknuti i daljnju suradnju ustanova u cilju nastanka novih projekata kulturne i kreativne industrije.</a:t>
            </a:r>
          </a:p>
          <a:p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6363" y="804041"/>
            <a:ext cx="10439579" cy="5754414"/>
          </a:xfrm>
        </p:spPr>
        <p:txBody>
          <a:bodyPr anchor="ctr">
            <a:normAutofit/>
          </a:bodyPr>
          <a:lstStyle/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Priprema projektne dokumentacije, skupljanje priloga, odabir partnera u projektu i skupljanje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ponuda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– do 28. veljače 2019.</a:t>
            </a:r>
          </a:p>
          <a:p>
            <a:pPr>
              <a:buNone/>
            </a:pP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Sastanak mentora projektnih timova i zajedničko odlučivanje o lokacijama koncerata i  pripreme za tiskanje promotivnih materijala, izrada završnih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vizuala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 za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baner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, plakate i letke.</a:t>
            </a:r>
          </a:p>
          <a:p>
            <a:pPr>
              <a:buNone/>
            </a:pP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Radionice na kojima se uvježbavaju programi za Međunarodnu ljetnu školu gitare u kojima sudjeluju učenici Glazbene škole Karlovac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947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019\škola gitare\65978072_2564262840272885_20149691494107709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00" y="250517"/>
            <a:ext cx="4524374" cy="6406194"/>
          </a:xfrm>
          <a:prstGeom prst="rect">
            <a:avLst/>
          </a:prstGeom>
          <a:noFill/>
        </p:spPr>
      </p:pic>
      <p:pic>
        <p:nvPicPr>
          <p:cNvPr id="7171" name="Picture 3" descr="F:\2019\škola gitare\62352501_1041338959405932_6186268814947123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5075" y="328753"/>
            <a:ext cx="4683125" cy="624972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255" y="898634"/>
            <a:ext cx="6658303" cy="5441732"/>
          </a:xfrm>
        </p:spPr>
        <p:txBody>
          <a:bodyPr>
            <a:normAutofit/>
          </a:bodyPr>
          <a:lstStyle/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Učenici Mješovito industrijsko-obrtničke škole Karlovac fotografiraju radionice i sakupljuju materijale i fotografije za prezentaciju projekta.</a:t>
            </a: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Učenici Obrtničko industrijske i graditeljske škole iz Zagreba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osmišljaju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vizuale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 i izgled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panoa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za fotografiranje.</a:t>
            </a:r>
            <a:endParaRPr lang="hr-H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F:\2019\škola gitare\65511948_2569853743047128_486535302322166169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3213" y="1019681"/>
            <a:ext cx="4257400" cy="3193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19807"/>
            <a:ext cx="10972800" cy="5847693"/>
          </a:xfrm>
        </p:spPr>
        <p:txBody>
          <a:bodyPr>
            <a:normAutofit fontScale="92500"/>
          </a:bodyPr>
          <a:lstStyle/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Održavanje prezentacije projekta  Upravnom odjelu Karlovačke županije i Grada Karlovca  5. svibnja 2019.</a:t>
            </a: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Održavanje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tiskovne konferencije za medije i najava projekta  2.srpnja 2019.</a:t>
            </a: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Objava sažetka projekta u medijima,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Facebook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 stranici, web stranicama škola,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Twiteru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 i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Instagramu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F:\2019\škola gitare\DSC_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148" y="2279540"/>
            <a:ext cx="4876800" cy="32527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110488"/>
            <a:ext cx="10972800" cy="1143000"/>
          </a:xfrm>
        </p:spPr>
        <p:txBody>
          <a:bodyPr>
            <a:noAutofit/>
          </a:bodyPr>
          <a:lstStyle/>
          <a:p>
            <a:r>
              <a:rPr lang="hr-HR" sz="3200" dirty="0" smtClean="0"/>
              <a:t>6.srpnja 2019.</a:t>
            </a:r>
            <a:r>
              <a:rPr lang="hr-HR" sz="4000" dirty="0" smtClean="0"/>
              <a:t/>
            </a:r>
            <a:br>
              <a:rPr lang="hr-HR" sz="4000" dirty="0" smtClean="0"/>
            </a:br>
            <a:r>
              <a:rPr lang="hr-HR" sz="3200" dirty="0" smtClean="0"/>
              <a:t>Provedba programa završnog koncerta 20. MEĐUNARODNE LJETNE ŠKOLE GITARE U Karlovcu</a:t>
            </a:r>
            <a:endParaRPr lang="hr-H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78100"/>
            <a:ext cx="10972800" cy="3746500"/>
          </a:xfrm>
        </p:spPr>
        <p:txBody>
          <a:bodyPr/>
          <a:lstStyle/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priprema za koncert, postavljanje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panoa za fotografiranje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ostavljanje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štanda s promotivnim materijalima o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projektu 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izložba oslikanih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gitara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 fotografiranje posjetitelja koncerta, prolaznika  i posjetitelja obližnjih ugostiteljskih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objekata 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hr-HR" sz="2800" dirty="0" smtClean="0">
                <a:latin typeface="Calibri" pitchFamily="34" charset="0"/>
                <a:cs typeface="Calibri" pitchFamily="34" charset="0"/>
              </a:rPr>
              <a:t>izrada frizura članovima orkestra, priprema za prijenos </a:t>
            </a:r>
            <a:r>
              <a:rPr lang="hr-HR" sz="2800" dirty="0" smtClean="0">
                <a:latin typeface="Calibri" pitchFamily="34" charset="0"/>
                <a:cs typeface="Calibri" pitchFamily="34" charset="0"/>
              </a:rPr>
              <a:t>live </a:t>
            </a:r>
            <a:r>
              <a:rPr lang="hr-HR" sz="2800" dirty="0" err="1" smtClean="0">
                <a:latin typeface="Calibri" pitchFamily="34" charset="0"/>
                <a:cs typeface="Calibri" pitchFamily="34" charset="0"/>
              </a:rPr>
              <a:t>streama</a:t>
            </a:r>
            <a:endParaRPr lang="hr-HR" sz="2800" dirty="0" smtClean="0">
              <a:latin typeface="Calibri" pitchFamily="34" charset="0"/>
              <a:cs typeface="Calibri" pitchFamily="34" charset="0"/>
            </a:endParaRPr>
          </a:p>
          <a:p>
            <a:endParaRPr lang="hr-H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2019\škola gitare\školski_fotić\glazbena_škola_2019\prezentacija\IMG_3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054" y="268013"/>
            <a:ext cx="4341943" cy="2894396"/>
          </a:xfrm>
          <a:prstGeom prst="rect">
            <a:avLst/>
          </a:prstGeom>
          <a:noFill/>
        </p:spPr>
      </p:pic>
      <p:pic>
        <p:nvPicPr>
          <p:cNvPr id="4099" name="Picture 3" descr="F:\2019\škola gitare\školski_fotić\glazbena_škola_2019\prezentacija\IMG_9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262" y="190938"/>
            <a:ext cx="4608786" cy="3072524"/>
          </a:xfrm>
          <a:prstGeom prst="rect">
            <a:avLst/>
          </a:prstGeom>
          <a:noFill/>
        </p:spPr>
      </p:pic>
      <p:pic>
        <p:nvPicPr>
          <p:cNvPr id="4100" name="Picture 4" descr="F:\2019\škola gitare\školski_fotić\glazbena_škola_2019\prezentacija\IMG_3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607" y="3704897"/>
            <a:ext cx="1797124" cy="2695903"/>
          </a:xfrm>
          <a:prstGeom prst="rect">
            <a:avLst/>
          </a:prstGeom>
          <a:noFill/>
        </p:spPr>
      </p:pic>
      <p:pic>
        <p:nvPicPr>
          <p:cNvPr id="4101" name="Picture 5" descr="F:\2019\škola gitare\školski_fotić\glazbena_škola_2019\prezentacija\IMG_3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9545" y="3704896"/>
            <a:ext cx="1931823" cy="2897968"/>
          </a:xfrm>
          <a:prstGeom prst="rect">
            <a:avLst/>
          </a:prstGeom>
          <a:noFill/>
        </p:spPr>
      </p:pic>
      <p:pic>
        <p:nvPicPr>
          <p:cNvPr id="4102" name="Picture 6" descr="F:\2019\škola gitare\školski_fotić\glazbena_škola_2019\prezentacija\IMG_61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9754" y="3689130"/>
            <a:ext cx="1965339" cy="2948153"/>
          </a:xfrm>
          <a:prstGeom prst="rect">
            <a:avLst/>
          </a:prstGeom>
          <a:noFill/>
        </p:spPr>
      </p:pic>
      <p:pic>
        <p:nvPicPr>
          <p:cNvPr id="4104" name="Picture 8" descr="F:\2019\škola gitare\školski_fotić\glazbena_škola_2019\prezentacija\IMG_61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28713" y="3704893"/>
            <a:ext cx="1970689" cy="29561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2019\škola gitare\školski_fotić\glazbena_škola_2019\prezentacija\IMG_6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0268" y="4367048"/>
            <a:ext cx="3128554" cy="2085703"/>
          </a:xfrm>
          <a:prstGeom prst="rect">
            <a:avLst/>
          </a:prstGeom>
          <a:noFill/>
        </p:spPr>
      </p:pic>
      <p:pic>
        <p:nvPicPr>
          <p:cNvPr id="5123" name="Picture 3" descr="F:\2019\škola gitare\školski_fotić\glazbena_škola_2019\prezentacija\IMG_6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8387" y="394137"/>
            <a:ext cx="2343806" cy="3515709"/>
          </a:xfrm>
          <a:prstGeom prst="rect">
            <a:avLst/>
          </a:prstGeom>
          <a:noFill/>
        </p:spPr>
      </p:pic>
      <p:pic>
        <p:nvPicPr>
          <p:cNvPr id="5124" name="Picture 4" descr="F:\2019\škola gitare\školski_fotić\glazbena_škola_2019\prezentacija\IMG_6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756" y="315310"/>
            <a:ext cx="3977909" cy="5966865"/>
          </a:xfrm>
          <a:prstGeom prst="rect">
            <a:avLst/>
          </a:prstGeom>
          <a:noFill/>
        </p:spPr>
      </p:pic>
      <p:pic>
        <p:nvPicPr>
          <p:cNvPr id="5125" name="Picture 5" descr="F:\2019\škola gitare\školski_fotić\glazbena_škola_2019\prezentacija\IMG_6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3692" y="425669"/>
            <a:ext cx="1991928" cy="2987892"/>
          </a:xfrm>
          <a:prstGeom prst="rect">
            <a:avLst/>
          </a:prstGeom>
          <a:noFill/>
        </p:spPr>
      </p:pic>
      <p:pic>
        <p:nvPicPr>
          <p:cNvPr id="5126" name="Picture 6" descr="F:\2019\škola gitare\školski_fotić\glazbena_škola_2019\prezentacija\IMG_61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9425" y="3957145"/>
            <a:ext cx="1676325" cy="25144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2019\škola gitare\školski_fotić\glazbena_škola_2019\IMG_6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6897" y="1024754"/>
            <a:ext cx="3302863" cy="4954553"/>
          </a:xfrm>
          <a:prstGeom prst="rect">
            <a:avLst/>
          </a:prstGeom>
          <a:noFill/>
        </p:spPr>
      </p:pic>
      <p:pic>
        <p:nvPicPr>
          <p:cNvPr id="6147" name="Picture 3" descr="F:\2019\škola gitare\školski_fotić\glazbena_škola_2019\IMG_3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286" y="1024759"/>
            <a:ext cx="3299982" cy="4950372"/>
          </a:xfrm>
          <a:prstGeom prst="rect">
            <a:avLst/>
          </a:prstGeom>
          <a:noFill/>
        </p:spPr>
      </p:pic>
      <p:pic>
        <p:nvPicPr>
          <p:cNvPr id="6149" name="Picture 5" descr="F:\2019\škola gitare\školski_fotić\glazbena_škola_2019\prezentacija\IMG_6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75" y="1056289"/>
            <a:ext cx="3291912" cy="49381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</TotalTime>
  <Words>423</Words>
  <Application>Microsoft Office PowerPoint</Application>
  <PresentationFormat>Custom</PresentationFormat>
  <Paragraphs>46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Flow</vt:lpstr>
      <vt:lpstr>Slide 1</vt:lpstr>
      <vt:lpstr>Slide 2</vt:lpstr>
      <vt:lpstr>Slide 3</vt:lpstr>
      <vt:lpstr>Slide 4</vt:lpstr>
      <vt:lpstr>Slide 5</vt:lpstr>
      <vt:lpstr>6.srpnja 2019. Provedba programa završnog koncerta 20. MEĐUNARODNE LJETNE ŠKOLE GITARE U Karlovcu</vt:lpstr>
      <vt:lpstr>Slide 7</vt:lpstr>
      <vt:lpstr>Slide 8</vt:lpstr>
      <vt:lpstr>Slide 9</vt:lpstr>
      <vt:lpstr>Slide 10</vt:lpstr>
      <vt:lpstr>U 11 sati početak Završnog koncerta na Šetlištu dr. Franjo Tuđman u Karlovcu</vt:lpstr>
      <vt:lpstr>Slide 12</vt:lpstr>
      <vt:lpstr>Slide 13</vt:lpstr>
      <vt:lpstr>Slide 14</vt:lpstr>
      <vt:lpstr>Slide 15</vt:lpstr>
      <vt:lpstr>Slide 16</vt:lpstr>
      <vt:lpstr>Slide 17</vt:lpstr>
      <vt:lpstr>14:30 odlazak na put u Punat , otok Krk </vt:lpstr>
      <vt:lpstr>Slide 19</vt:lpstr>
      <vt:lpstr>Slide 20</vt:lpstr>
      <vt:lpstr>Slide 21</vt:lpstr>
      <vt:lpstr>Slide 22</vt:lpstr>
      <vt:lpstr>7.7. odlazak u Ogulin, koncert u 18h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KARLOVAC KROZ GLAZBU I SLIKU</dc:title>
  <dc:creator>Profesorica Petra</dc:creator>
  <cp:lastModifiedBy>korisnik</cp:lastModifiedBy>
  <cp:revision>67</cp:revision>
  <dcterms:created xsi:type="dcterms:W3CDTF">2018-06-27T07:35:14Z</dcterms:created>
  <dcterms:modified xsi:type="dcterms:W3CDTF">2019-09-19T06:57:28Z</dcterms:modified>
</cp:coreProperties>
</file>