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28AC1-5A71-42B1-8521-9D6714553066}" v="2" dt="2022-04-12T21:24:35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crnkovic" userId="a8e48bed4a6f5a31" providerId="LiveId" clId="{20028AC1-5A71-42B1-8521-9D6714553066}"/>
    <pc:docChg chg="addSld modSld sldOrd">
      <pc:chgData name="mirjana crnkovic" userId="a8e48bed4a6f5a31" providerId="LiveId" clId="{20028AC1-5A71-42B1-8521-9D6714553066}" dt="2022-04-12T21:26:30.103" v="79"/>
      <pc:docMkLst>
        <pc:docMk/>
      </pc:docMkLst>
      <pc:sldChg chg="addSp modSp new mod ord">
        <pc:chgData name="mirjana crnkovic" userId="a8e48bed4a6f5a31" providerId="LiveId" clId="{20028AC1-5A71-42B1-8521-9D6714553066}" dt="2022-04-12T21:26:30.103" v="79"/>
        <pc:sldMkLst>
          <pc:docMk/>
          <pc:sldMk cId="3342209060" sldId="261"/>
        </pc:sldMkLst>
        <pc:spChg chg="add mod">
          <ac:chgData name="mirjana crnkovic" userId="a8e48bed4a6f5a31" providerId="LiveId" clId="{20028AC1-5A71-42B1-8521-9D6714553066}" dt="2022-04-12T21:20:48.054" v="18" actId="20577"/>
          <ac:spMkLst>
            <pc:docMk/>
            <pc:sldMk cId="3342209060" sldId="261"/>
            <ac:spMk id="2" creationId="{CFAB910A-1CD1-432D-80E4-AC1984EE85FB}"/>
          </ac:spMkLst>
        </pc:spChg>
        <pc:spChg chg="add mod">
          <ac:chgData name="mirjana crnkovic" userId="a8e48bed4a6f5a31" providerId="LiveId" clId="{20028AC1-5A71-42B1-8521-9D6714553066}" dt="2022-04-12T21:26:30.103" v="79"/>
          <ac:spMkLst>
            <pc:docMk/>
            <pc:sldMk cId="3342209060" sldId="261"/>
            <ac:spMk id="4" creationId="{7722E982-3ADD-4B26-A824-3C6D16DAF6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392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999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561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2547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584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73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16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46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604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492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9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440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765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421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832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785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93A6-9D1E-4239-AED7-EFAC2E1BB08A}" type="datetimeFigureOut">
              <a:rPr lang="hr-HR" smtClean="0"/>
              <a:t>12.4.2022.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06D2A2-E927-4A77-AAEC-00FA48FF06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144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as.hr/proizvodi-i-usluge/bitumenske-emulzij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223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Obrazovno područje: Graditeljstvo i geodezija</a:t>
            </a:r>
          </a:p>
          <a:p>
            <a:r>
              <a:rPr lang="hr-HR" dirty="0"/>
              <a:t>Zanimanje: Rukovatelj samohodnim građevinskim strojevima</a:t>
            </a:r>
          </a:p>
          <a:p>
            <a:r>
              <a:rPr lang="hr-HR" dirty="0"/>
              <a:t>Nastavni predmet: Izvođenje građevinskih radova strojevima</a:t>
            </a:r>
          </a:p>
          <a:p>
            <a:r>
              <a:rPr lang="hr-HR" dirty="0"/>
              <a:t>Razred: 2.</a:t>
            </a:r>
          </a:p>
          <a:p>
            <a:r>
              <a:rPr lang="hr-HR" dirty="0"/>
              <a:t>Nastavnik: Mirjana Crnković</a:t>
            </a:r>
          </a:p>
          <a:p>
            <a:r>
              <a:rPr lang="hr-HR" dirty="0"/>
              <a:t>Škola: Mješovita industrijsko-obrtnička škola Karlovac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6300" y="26416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/>
              <a:t>VEZIVNA SREDSTVA</a:t>
            </a:r>
          </a:p>
        </p:txBody>
      </p:sp>
      <p:pic>
        <p:nvPicPr>
          <p:cNvPr id="6" name="Picture 5" descr="Grumen rafiniranog bitumen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3749674"/>
            <a:ext cx="3302000" cy="247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Slikovni rezultat za cemen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3749674"/>
            <a:ext cx="3816667" cy="2168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2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464741"/>
            <a:ext cx="11404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Bitumen</a:t>
            </a:r>
            <a:endParaRPr lang="hr-HR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 jedan od najstarijih poznatih građevnih materijala, te u mješavini s agregatom stvara vruću asfaltnu mješavinu </a:t>
            </a:r>
          </a:p>
          <a:p>
            <a:r>
              <a:rPr lang="hr-H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hr-H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 je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vezivni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materijal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tamnosmeđe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crne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r-H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boje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javlja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prirodnom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dobiva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destiliranjem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nafte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hr-H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Izvrsnom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prionjivošću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vodonepropusnošću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čvrsto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trajno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vezivo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iznimno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otporno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djelovanje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većine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kiselina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soli.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Najviše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upotrebljava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proizvodnji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vruće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asfaltne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mješavine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prvom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građenje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savitljivih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kolničkih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konstrukcija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5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200" y="107940"/>
            <a:ext cx="10083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Bitumenske emulzije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Bitumenska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emulzija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mješavina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sastavljena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od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vode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emulgirajućeg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sredstva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Svrstava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među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tekuće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jer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razliku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od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okolnoj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temperaturi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tekućem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da bi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smanjila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viskoznost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kako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mogao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upotrebljavati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nižim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temperaturama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Kada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bitumenska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emulzija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pomiješa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agregatom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razbija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bitumen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vodu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zato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kapljice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reagiraju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površinom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agregata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njom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uspostavljaju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vezu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čemu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istiskuju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vodu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nalazi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između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agregata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time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dobiva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kontinuirani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film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agregatu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kolniku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45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500" y="544036"/>
            <a:ext cx="8343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Razrijeđeni bitumeni 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Razrijeđeni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tekući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koji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dobivaju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bitumenima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dodaju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naftna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otapala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Bitumenima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tako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smanjena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viskoznost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 se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mogu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upotrebljavati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nižoj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temperaturi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ugradnje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hr-H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 descr="Slikovni rezultat za bitume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72" r="7728" b="19692"/>
          <a:stretch/>
        </p:blipFill>
        <p:spPr bwMode="auto">
          <a:xfrm>
            <a:off x="6278562" y="2908300"/>
            <a:ext cx="3919538" cy="3479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78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69139"/>
            <a:ext cx="9550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Cement</a:t>
            </a:r>
            <a:r>
              <a:rPr lang="hr-HR" sz="2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vezivni materijal koji se proizvodi u tvornicama cementa </a:t>
            </a:r>
            <a:r>
              <a:rPr lang="hr-HR" sz="2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hr-HR" sz="2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cementarama, preradom (pečenjem na visokim temperaturama) kamena lapora uz dodatak odgovarajućih primjesa (vapna, zgure ili </a:t>
            </a:r>
            <a:r>
              <a:rPr lang="hr-HR" sz="2800" kern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tufa</a:t>
            </a:r>
            <a:r>
              <a:rPr lang="hr-HR" sz="2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…) i mljevenjem u fini prah. Cement  pomiješan s kamenim agregatom i vodom kemijski reagira u procesu koji se naziva </a:t>
            </a:r>
            <a:r>
              <a:rPr lang="hr-HR" sz="2800" b="1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 </a:t>
            </a:r>
            <a:r>
              <a:rPr lang="hr-HR" sz="2800" b="1" kern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hidratizacije</a:t>
            </a:r>
            <a:r>
              <a:rPr lang="hr-HR" sz="2800" b="1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cementa</a:t>
            </a:r>
            <a:r>
              <a:rPr lang="hr-HR" sz="2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Rezultat </a:t>
            </a:r>
            <a:r>
              <a:rPr lang="hr-HR" sz="2800" kern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hidratizacije</a:t>
            </a:r>
            <a:r>
              <a:rPr lang="hr-HR" sz="2800" kern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je stvaranje kristala cementnog gela koji urastaju u pore i pukotine kamenog agregata, povezujući ga kompaktnu i čvrstu masu koju nazivamo betonom.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01971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CFAB910A-1CD1-432D-80E4-AC1984EE85FB}"/>
              </a:ext>
            </a:extLst>
          </p:cNvPr>
          <p:cNvSpPr txBox="1"/>
          <p:nvPr/>
        </p:nvSpPr>
        <p:spPr>
          <a:xfrm>
            <a:off x="844062" y="711200"/>
            <a:ext cx="7580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Literatura: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722E982-3ADD-4B26-A824-3C6D16DAF6DB}"/>
              </a:ext>
            </a:extLst>
          </p:cNvPr>
          <p:cNvSpPr txBox="1"/>
          <p:nvPr/>
        </p:nvSpPr>
        <p:spPr>
          <a:xfrm>
            <a:off x="674077" y="1311364"/>
            <a:ext cx="825109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hlinkClick r:id="rId2"/>
              </a:rPr>
              <a:t>https://www.colas.hr/proizvodi-i-usluge/bitumenske-emulzije.html</a:t>
            </a:r>
            <a:endParaRPr lang="hr-HR" dirty="0"/>
          </a:p>
          <a:p>
            <a:endParaRPr lang="hr-HR" dirty="0"/>
          </a:p>
          <a:p>
            <a:r>
              <a:rPr lang="hr-HR" dirty="0"/>
              <a:t>Tehnički </a:t>
            </a:r>
            <a:r>
              <a:rPr lang="hr-HR" dirty="0" err="1"/>
              <a:t>uvijeti</a:t>
            </a:r>
            <a:r>
              <a:rPr lang="hr-HR" dirty="0"/>
              <a:t> za asfaltne kolnike, GRAĐEVINSKI FAKULTET SVEUČILIŠTA U ZAGREBU, Zagreb 2015.</a:t>
            </a:r>
          </a:p>
          <a:p>
            <a:endParaRPr lang="hr-HR" dirty="0"/>
          </a:p>
          <a:p>
            <a:r>
              <a:rPr lang="hr-HR" dirty="0"/>
              <a:t>file:///C:/Users/Korisnik/Downloads/zavrsni_rad-odrzivi_materijali_u_cestogradnji_kekez_marija.pdf</a:t>
            </a:r>
          </a:p>
        </p:txBody>
      </p:sp>
    </p:spTree>
    <p:extLst>
      <p:ext uri="{BB962C8B-B14F-4D97-AF65-F5344CB8AC3E}">
        <p14:creationId xmlns:p14="http://schemas.microsoft.com/office/powerpoint/2010/main" val="33422090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393</Words>
  <Application>Microsoft Office PowerPoint</Application>
  <PresentationFormat>Široki zaslon</PresentationFormat>
  <Paragraphs>26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Mirjana Crnković</cp:lastModifiedBy>
  <cp:revision>3</cp:revision>
  <dcterms:created xsi:type="dcterms:W3CDTF">2020-03-14T12:28:27Z</dcterms:created>
  <dcterms:modified xsi:type="dcterms:W3CDTF">2022-04-12T21:26:37Z</dcterms:modified>
</cp:coreProperties>
</file>