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sczI3nDgy0+QeQ102BYPc9eO5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0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portal.hr/tehnika/dinamika-voznje/dinamika-vozila-10-otpori-voznje-kako-nastaju-sto-ih-povecava/" TargetMode="External"/><Relationship Id="rId2" Type="http://schemas.openxmlformats.org/officeDocument/2006/relationships/hyperlink" Target="https://repozitorij.fpz.unizg.hr/islandora/object/fpz%3A938/datastream/PDF/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tl.masfak.ni.ac.rs/MMIV/III_Otpori_kretanju.pdf" TargetMode="External"/><Relationship Id="rId4" Type="http://schemas.openxmlformats.org/officeDocument/2006/relationships/hyperlink" Target="https://www.scribd.com/document/412562097/Poglavlje-04-Otpori-Kretanj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295400" y="2946400"/>
            <a:ext cx="9144000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br>
              <a:rPr lang="hr-HR" b="1"/>
            </a:br>
            <a:br>
              <a:rPr lang="hr-HR" b="1"/>
            </a:br>
            <a:r>
              <a:rPr lang="hr-HR" b="1"/>
              <a:t>OTPOR KRETANJU</a:t>
            </a:r>
            <a:br>
              <a:rPr lang="hr-HR" b="1"/>
            </a:br>
            <a:r>
              <a:rPr lang="hr-HR" b="1"/>
              <a:t> </a:t>
            </a:r>
            <a:endParaRPr/>
          </a:p>
        </p:txBody>
      </p:sp>
      <p:sp>
        <p:nvSpPr>
          <p:cNvPr id="144" name="Google Shape;144;p1"/>
          <p:cNvSpPr txBox="1"/>
          <p:nvPr/>
        </p:nvSpPr>
        <p:spPr>
          <a:xfrm>
            <a:off x="1295400" y="647700"/>
            <a:ext cx="85344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Obrazovno područje: Graditeljstvo i geodezija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Zanimanje: Rukovatelj samohodnim građevinskim strojevima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Nastavni predmet: Tehnologija zanimanja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Razred: 1.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Nastavnik: Mirjana Crnković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Škola: Mješovita industrijsko-obrtnička škola Karlovac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/>
          <p:nvPr/>
        </p:nvSpPr>
        <p:spPr>
          <a:xfrm>
            <a:off x="825500" y="308739"/>
            <a:ext cx="109474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Dio snage motora ugrađenog u vozilo troši se na savladavanje otpora, a ostatak na ubrzanje vozila. Zbog toga je maksimalna brzina ovisna o otporima koji se protive gibanju vozila.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Loši i oštećeni putovi pružaju gibanju vozila veće otpore od dobro asfaltiranog puta.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Otpori se znatno povećavaju na usponima. Uspon koje vozilo može savladati je za teretno vozilo 30 do 40%, a za osobno 30 do 50%.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Zbog djelovanja težine vozila javlja se između kotača i površine puta </a:t>
            </a:r>
            <a:r>
              <a:rPr lang="hr-HR" sz="3200" i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otpor kotrljanja</a:t>
            </a: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>
            <a:off x="266700" y="591403"/>
            <a:ext cx="836930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Rk </a:t>
            </a:r>
            <a:r>
              <a:rPr lang="hr-H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Otpor kotrljanja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Rz </a:t>
            </a:r>
            <a:r>
              <a:rPr lang="hr-H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Otpor zraka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Rp </a:t>
            </a:r>
            <a:r>
              <a:rPr lang="hr-H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Otpor penjanja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Rin </a:t>
            </a:r>
            <a:r>
              <a:rPr lang="hr-H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Otpor ubrzanja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Rv </a:t>
            </a:r>
            <a:r>
              <a:rPr lang="hr-H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Otpor vuče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Pogonska sila mora savladati ukupni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hr-HR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otpor vožnje: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 l="27884" t="54320" r="28472" b="36420"/>
          <a:stretch/>
        </p:blipFill>
        <p:spPr>
          <a:xfrm>
            <a:off x="400782" y="4626500"/>
            <a:ext cx="6463333" cy="7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4">
            <a:alphaModFix/>
          </a:blip>
          <a:srcRect l="25908" t="24073" r="42535" b="29034"/>
          <a:stretch/>
        </p:blipFill>
        <p:spPr>
          <a:xfrm>
            <a:off x="7480300" y="588180"/>
            <a:ext cx="4055268" cy="321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/>
        </p:nvSpPr>
        <p:spPr>
          <a:xfrm>
            <a:off x="723900" y="685800"/>
            <a:ext cx="69596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Koeficijent otpora kotrljanja ovisan je 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deformaciji kotača (gume);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-tlaku zraka u gumi,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-izvedbi i kvaliteti gume,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izvedbi i stanju puta,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brzini vožnje,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titranju kotača zbog neravnina puta.</a:t>
            </a:r>
            <a:endParaRPr/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 l="48942" t="20879" r="32871" b="48245"/>
          <a:stretch/>
        </p:blipFill>
        <p:spPr>
          <a:xfrm>
            <a:off x="7315201" y="1345247"/>
            <a:ext cx="3789362" cy="364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/>
          <p:nvPr/>
        </p:nvSpPr>
        <p:spPr>
          <a:xfrm>
            <a:off x="850900" y="730935"/>
            <a:ext cx="9398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Otpor zraka izazvan je strujanjem na 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oko vozila</a:t>
            </a:r>
            <a:endParaRPr/>
          </a:p>
        </p:txBody>
      </p:sp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l="20560" t="28329" r="45952" b="51185"/>
          <a:stretch/>
        </p:blipFill>
        <p:spPr>
          <a:xfrm>
            <a:off x="1612900" y="2505710"/>
            <a:ext cx="7168515" cy="2815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749300" y="518061"/>
            <a:ext cx="96774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Otpor penjanja treba savladati komponentu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sile teže u smjeru padine i iznosi: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Predznak ovisi da li se radi 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penjanju (+)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ili spuštanju (-)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l="41006" t="24701" r="33696" b="35894"/>
          <a:stretch/>
        </p:blipFill>
        <p:spPr>
          <a:xfrm>
            <a:off x="6654801" y="2010777"/>
            <a:ext cx="4310062" cy="361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 l="15477" t="38588" r="65220" b="54867"/>
          <a:stretch/>
        </p:blipFill>
        <p:spPr>
          <a:xfrm>
            <a:off x="1083250" y="1582176"/>
            <a:ext cx="3886775" cy="94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355600" y="540435"/>
            <a:ext cx="95123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 ubrzanju ili usporenju vozila treba savladati sile inercije (tromosti) mase.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l="20532" t="32653" r="39882" b="43440"/>
          <a:stretch/>
        </p:blipFill>
        <p:spPr>
          <a:xfrm>
            <a:off x="5759450" y="1079044"/>
            <a:ext cx="5002213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685800" y="3161844"/>
            <a:ext cx="42037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Mase koje rotiraju također se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opiru promjeni rotacije svojim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momentom tromosti (momentom inercije)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" name="Google Shape;183;p7"/>
          <p:cNvPicPr preferRelativeResize="0"/>
          <p:nvPr/>
        </p:nvPicPr>
        <p:blipFill rotWithShape="1">
          <a:blip r:embed="rId4">
            <a:alphaModFix/>
          </a:blip>
          <a:srcRect l="43816" t="31757" r="36012" b="35601"/>
          <a:stretch/>
        </p:blipFill>
        <p:spPr>
          <a:xfrm>
            <a:off x="5759450" y="3161844"/>
            <a:ext cx="4222750" cy="3200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/>
          <p:nvPr/>
        </p:nvSpPr>
        <p:spPr>
          <a:xfrm>
            <a:off x="673100" y="928757"/>
            <a:ext cx="94361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Otpor vuče </a:t>
            </a:r>
            <a:r>
              <a:rPr lang="hr-HR" sz="3200" b="1" i="1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hr-HR" sz="3200" b="0" i="1" u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rPr lang="hr-HR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nastaje kada vozilo vuče priključno vozilo ili radni stroj.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l="18850" t="36169" r="44608" b="36483"/>
          <a:stretch/>
        </p:blipFill>
        <p:spPr>
          <a:xfrm>
            <a:off x="6007101" y="1467366"/>
            <a:ext cx="3935412" cy="25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0274937-3C37-4718-BDF9-E4ABE2996FE6}"/>
              </a:ext>
            </a:extLst>
          </p:cNvPr>
          <p:cNvSpPr txBox="1"/>
          <p:nvPr/>
        </p:nvSpPr>
        <p:spPr>
          <a:xfrm>
            <a:off x="840259" y="774357"/>
            <a:ext cx="66561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Literatura: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https://repozitorij.fpz.unizg.hr/islandora/object/fpz%3A938/datastream/PDF/view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https://autoportal.hr/tehnika/dinamika-voznje/dinamika-vozila-10-otpori-voznje-kako-nastaju-sto-ih-povecava/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https://www.scribd.com/document/412562097/Poglavlje-04-Otpori-Kretanja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5"/>
              </a:rPr>
              <a:t>http://ttl.masfak.ni.ac.rs/MMIV/III_Otpori_kretanju.pdf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52747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345</Words>
  <Application>Microsoft Office PowerPoint</Application>
  <PresentationFormat>Široki zaslon</PresentationFormat>
  <Paragraphs>49</Paragraphs>
  <Slides>9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Noto Sans Symbols</vt:lpstr>
      <vt:lpstr>Times New Roman</vt:lpstr>
      <vt:lpstr>Trebuchet MS</vt:lpstr>
      <vt:lpstr>Facet</vt:lpstr>
      <vt:lpstr>  OTPOR KRETANJU  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 KRETANJU</dc:title>
  <dc:creator>a</dc:creator>
  <cp:lastModifiedBy>Mirjana Crnković</cp:lastModifiedBy>
  <cp:revision>2</cp:revision>
  <dcterms:created xsi:type="dcterms:W3CDTF">2020-03-13T22:47:03Z</dcterms:created>
  <dcterms:modified xsi:type="dcterms:W3CDTF">2022-04-12T21:20:03Z</dcterms:modified>
</cp:coreProperties>
</file>